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61" r:id="rId5"/>
    <p:sldId id="262" r:id="rId6"/>
    <p:sldId id="263" r:id="rId7"/>
    <p:sldId id="264" r:id="rId8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 autoAdjust="0"/>
    <p:restoredTop sz="94660"/>
  </p:normalViewPr>
  <p:slideViewPr>
    <p:cSldViewPr snapToGrid="0">
      <p:cViewPr>
        <p:scale>
          <a:sx n="66" d="100"/>
          <a:sy n="66" d="100"/>
        </p:scale>
        <p:origin x="2082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66D774-76E6-4304-AD40-37445BC52CD2}" type="datetime1">
              <a:rPr lang="es-ES" smtClean="0"/>
              <a:t>30/05/2023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50B78D4-5A53-41BC-8F2A-EA0BCC951EB2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á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á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á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á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466FB726-9EA1-438E-B3C4-5738EA7655EC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288D08-D4EC-41D0-83AA-A12A514535FF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B87182-FA69-4F03-863D-9267B38C36FF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5794B0-7797-4272-9696-38EFF55CC0F9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33065C-43D5-49A8-B59C-127CBA6BB399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1D0151-474C-413E-A493-4E0CAE9D5F11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A1010D-A5D4-4CA8-A1BB-CBED83D7E82D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E3B843-CCD9-46EE-BF85-1900A91D06F3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3EBAD4-9ACF-4585-9EAE-57EB88D31CDE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CC6A82-2F8F-4936-8838-5BC2FB2E370D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39B39A-4A81-4D21-8BFB-D76B7E9694BA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F0DEC6-5D3C-4DBA-996C-D4E13AC6070A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E7B9F7-6137-47F8-88A0-AC716F54B38E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C1B1E6-E335-44CC-B314-7C0916014943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2801FC-6F4F-4172-8124-C87717AF3BCC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8EA861-8B32-43BA-A6F4-C3A246756A49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890174-A877-417D-A517-B0267F90D174}" type="datetime1">
              <a:rPr lang="es-ES" noProof="0" smtClean="0"/>
              <a:t>30/05/2023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á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í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á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á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3525B83-BF8F-4BAE-92A6-76F14A71EF5F}" type="datetime1">
              <a:rPr lang="es-ES" noProof="0" smtClean="0"/>
              <a:t>30/05/2023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á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79" name="Imagen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Primer plano de la tarjeta de circuitos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361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ángulo con esquinas opuestas redondeadas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á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á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3374" y="2855380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es-ES" dirty="0" smtClean="0"/>
              <a:t>Instalación</a:t>
            </a:r>
            <a:br>
              <a:rPr lang="es-ES" dirty="0" smtClean="0"/>
            </a:br>
            <a:r>
              <a:rPr lang="es-ES" dirty="0" smtClean="0"/>
              <a:t>Servidor vsftpd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/>
          <p:cNvSpPr txBox="1"/>
          <p:nvPr/>
        </p:nvSpPr>
        <p:spPr>
          <a:xfrm>
            <a:off x="798285" y="343090"/>
            <a:ext cx="111469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/>
              <a:t>1.1 Actualización de repositorios y Instalación</a:t>
            </a:r>
            <a:endParaRPr lang="es-ES" sz="4400" dirty="0"/>
          </a:p>
        </p:txBody>
      </p:sp>
      <p:sp>
        <p:nvSpPr>
          <p:cNvPr id="7" name="CuadroTexto 6"/>
          <p:cNvSpPr txBox="1"/>
          <p:nvPr/>
        </p:nvSpPr>
        <p:spPr>
          <a:xfrm>
            <a:off x="5377542" y="1656805"/>
            <a:ext cx="59290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smtClean="0"/>
              <a:t>Antes de realizar cualquier instalación en Linux debemos actualizar los repositorios con estos comandos.</a:t>
            </a:r>
            <a:endParaRPr lang="es-ES" sz="280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54" y="834853"/>
            <a:ext cx="4684032" cy="3028897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991054" y="4298349"/>
            <a:ext cx="59290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800" dirty="0" smtClean="0"/>
              <a:t>Para instalar el servidor lo buscamos con ‘search’ y lo instalamos con ‘install’</a:t>
            </a:r>
            <a:endParaRPr lang="es-ES" sz="2800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624" y="3209801"/>
            <a:ext cx="4842240" cy="313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17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757715" y="256176"/>
            <a:ext cx="7024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/>
              <a:t>1.2 Configuración del servidor</a:t>
            </a:r>
            <a:endParaRPr lang="es-ES" sz="4400" dirty="0"/>
          </a:p>
        </p:txBody>
      </p:sp>
      <p:sp>
        <p:nvSpPr>
          <p:cNvPr id="5" name="CuadroTexto 4"/>
          <p:cNvSpPr txBox="1"/>
          <p:nvPr/>
        </p:nvSpPr>
        <p:spPr>
          <a:xfrm>
            <a:off x="2362200" y="1035234"/>
            <a:ext cx="7815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Para configurar el servidor usaremos el archivo </a:t>
            </a:r>
            <a:r>
              <a:rPr lang="es-ES" sz="2800" b="1" i="1" dirty="0" smtClean="0"/>
              <a:t>/etc/vsftpd.conf</a:t>
            </a:r>
            <a:endParaRPr lang="es-ES" sz="2800" b="1" i="1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836" y="1568071"/>
            <a:ext cx="5654221" cy="2577200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370113" y="2441173"/>
            <a:ext cx="5929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sz="2400" dirty="0" smtClean="0"/>
              <a:t>Para personalizar el mensaje de bienvenida buscaremos esta opción en el archivo</a:t>
            </a:r>
            <a:endParaRPr lang="es-ES" sz="240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162" y="3526018"/>
            <a:ext cx="4366988" cy="2610699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5210627" y="4415870"/>
            <a:ext cx="5929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Para activar el chroot pondremos la siguiente opción a ‘YES’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888083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3135086" y="285204"/>
            <a:ext cx="55154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smtClean="0"/>
              <a:t>1.3 Gestión de archivos</a:t>
            </a:r>
            <a:endParaRPr lang="es-ES" sz="44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24" y="800551"/>
            <a:ext cx="3506561" cy="1961297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4151085" y="1365700"/>
            <a:ext cx="7434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Para permitir que los usuarios suban archivos debemos añadir la siguiente línea al archivo de configuración</a:t>
            </a:r>
            <a:endParaRPr lang="es-ES" sz="2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23" y="2687053"/>
            <a:ext cx="3506561" cy="2175257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037770" y="2687053"/>
            <a:ext cx="1473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Conexión:</a:t>
            </a:r>
            <a:endParaRPr lang="es-ES" sz="24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435" y="2545513"/>
            <a:ext cx="4391549" cy="2456290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4195232" y="2648999"/>
            <a:ext cx="2640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Lista de comandos:</a:t>
            </a:r>
            <a:endParaRPr lang="es-ES" sz="24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3336" y="2615102"/>
            <a:ext cx="3735236" cy="2317112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8027984" y="2633130"/>
            <a:ext cx="2640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Directorios:</a:t>
            </a:r>
            <a:endParaRPr lang="es-ES" sz="2400" dirty="0"/>
          </a:p>
        </p:txBody>
      </p:sp>
      <p:sp>
        <p:nvSpPr>
          <p:cNvPr id="14" name="CuadroTexto 13"/>
          <p:cNvSpPr txBox="1"/>
          <p:nvPr/>
        </p:nvSpPr>
        <p:spPr>
          <a:xfrm>
            <a:off x="1166642" y="4755090"/>
            <a:ext cx="2830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Subir/Bajar archivos:</a:t>
            </a:r>
            <a:endParaRPr lang="es-ES" sz="2400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95" y="4815282"/>
            <a:ext cx="5099582" cy="2232592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962" y="4817899"/>
            <a:ext cx="3559552" cy="2258947"/>
          </a:xfrm>
          <a:prstGeom prst="rect">
            <a:avLst/>
          </a:prstGeom>
        </p:spPr>
      </p:pic>
      <p:sp>
        <p:nvSpPr>
          <p:cNvPr id="17" name="CuadroTexto 16"/>
          <p:cNvSpPr txBox="1"/>
          <p:nvPr/>
        </p:nvSpPr>
        <p:spPr>
          <a:xfrm>
            <a:off x="6908480" y="4841302"/>
            <a:ext cx="2830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smtClean="0"/>
              <a:t>Cerrar sesión: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9524174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84_TF45165253.potx" id="{D7286FD6-D8A0-475F-B72A-7A2D9D252E9C}" vid="{00450BCF-A259-45DF-92BF-CA936E507D9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71af3243-3dd4-4a8d-8c0d-dd76da1f02a5"/>
    <ds:schemaRef ds:uri="http://www.w3.org/XML/1998/namespace"/>
    <ds:schemaRef ds:uri="16c05727-aa75-4e4a-9b5f-8a80a1165891"/>
    <ds:schemaRef ds:uri="http://purl.org/dc/terms/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circuito</Template>
  <TotalTime>0</TotalTime>
  <Words>111</Words>
  <Application>Microsoft Office PowerPoint</Application>
  <PresentationFormat>Panorámica</PresentationFormat>
  <Paragraphs>16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Arial</vt:lpstr>
      <vt:lpstr>Calibri</vt:lpstr>
      <vt:lpstr>Trebuchet MS</vt:lpstr>
      <vt:lpstr>Tw Cen MT</vt:lpstr>
      <vt:lpstr>Circuito</vt:lpstr>
      <vt:lpstr>Instalación Servidor vsftpd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2023-05-30T15:22:15Z</dcterms:created>
  <dcterms:modified xsi:type="dcterms:W3CDTF">2023-05-30T16:24:06Z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